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61" r:id="rId2"/>
    <p:sldId id="263" r:id="rId3"/>
  </p:sldIdLst>
  <p:sldSz cx="7772400" cy="108966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ヒラギノ角ゴ Pro W3" charset="0"/>
        <a:ea typeface="ヒラギノ角ゴ Pro W3" charset="0"/>
        <a:cs typeface="ヒラギノ角ゴ Pro W3" charset="0"/>
        <a:sym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930"/>
    <a:srgbClr val="CCFF99"/>
    <a:srgbClr val="FFF3C3"/>
    <a:srgbClr val="660033"/>
    <a:srgbClr val="AE7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6" autoAdjust="0"/>
  </p:normalViewPr>
  <p:slideViewPr>
    <p:cSldViewPr snapToGrid="0">
      <p:cViewPr>
        <p:scale>
          <a:sx n="100" d="100"/>
          <a:sy n="100" d="100"/>
        </p:scale>
        <p:origin x="930" y="-1884"/>
      </p:cViewPr>
      <p:guideLst>
        <p:guide orient="horz" pos="343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0706B8D7-BF6E-48A8-86C0-6CBB050217BD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3488"/>
            <a:ext cx="23733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5E28B2FA-5FF8-4453-BE0F-2DEC876837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9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2FA-5FF8-4453-BE0F-2DEC876837C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550" y="1782763"/>
            <a:ext cx="5829300" cy="37941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5722938"/>
            <a:ext cx="5829300" cy="26304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81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579438"/>
            <a:ext cx="6702425" cy="210661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2900363"/>
            <a:ext cx="6702425" cy="6913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72184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562600" y="579438"/>
            <a:ext cx="1674813" cy="923448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579438"/>
            <a:ext cx="4875212" cy="92344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94140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579438"/>
            <a:ext cx="6702425" cy="210661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2900363"/>
            <a:ext cx="6702425" cy="6913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564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225" y="2716213"/>
            <a:ext cx="6704013" cy="453231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225" y="7291388"/>
            <a:ext cx="6704013" cy="238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61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579438"/>
            <a:ext cx="6702425" cy="210661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988" y="2900363"/>
            <a:ext cx="3275012" cy="6913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62400" y="2900363"/>
            <a:ext cx="3275013" cy="6913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17833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579438"/>
            <a:ext cx="6704012" cy="210661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988" y="2671763"/>
            <a:ext cx="3287712" cy="1308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988" y="3979863"/>
            <a:ext cx="3287712" cy="585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35413" y="2671763"/>
            <a:ext cx="3303587" cy="1308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935413" y="3979863"/>
            <a:ext cx="3303587" cy="585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53151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579438"/>
            <a:ext cx="6702425" cy="210661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70699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82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727075"/>
            <a:ext cx="2506662" cy="25415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3588" y="1568450"/>
            <a:ext cx="3935412" cy="77438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988" y="3268663"/>
            <a:ext cx="2506662" cy="6056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209658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727075"/>
            <a:ext cx="2506662" cy="25415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303588" y="1568450"/>
            <a:ext cx="3935412" cy="774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988" y="3268663"/>
            <a:ext cx="2506662" cy="6056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32522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193675" indent="-19367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582613" indent="-1952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71550" indent="-1952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60488" indent="-1952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47838" indent="-193675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" y="0"/>
            <a:ext cx="7774336" cy="10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39" y="6025994"/>
            <a:ext cx="3247941" cy="6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52530" y="2435021"/>
            <a:ext cx="6306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TOTO</a:t>
            </a:r>
            <a:r>
              <a:rPr lang="ja-JP" altLang="en-US" sz="28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神戸ショールーム</a:t>
            </a:r>
            <a:endParaRPr lang="en-US" altLang="ja-JP" sz="2800" b="1" dirty="0" smtClean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2800" dirty="0" smtClean="0">
              <a:solidFill>
                <a:srgbClr val="661930"/>
              </a:solidFill>
              <a:latin typeface="HGS明朝E" panose="02020900000000000000" pitchFamily="18" charset="-128"/>
              <a:ea typeface="HGS明朝E" panose="020209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45185" y="5228353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spc="-150" dirty="0" smtClean="0">
                <a:solidFill>
                  <a:srgbClr val="66193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2021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870630" y="4522838"/>
            <a:ext cx="21242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400" dirty="0" smtClean="0">
                <a:solidFill>
                  <a:srgbClr val="66193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11.6</a:t>
            </a:r>
            <a:endParaRPr lang="ja-JP" altLang="en-US" sz="8400" dirty="0">
              <a:solidFill>
                <a:srgbClr val="66193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62716" y="5242618"/>
            <a:ext cx="1649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spc="-150" dirty="0" smtClean="0">
                <a:solidFill>
                  <a:srgbClr val="66193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（</a:t>
            </a:r>
            <a:r>
              <a:rPr lang="en-US" altLang="ja-JP" sz="3200" spc="-150" dirty="0" smtClean="0">
                <a:solidFill>
                  <a:srgbClr val="66193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SAT</a:t>
            </a:r>
            <a:r>
              <a:rPr lang="ja-JP" altLang="en-US" sz="3200" spc="-150" dirty="0" smtClean="0">
                <a:solidFill>
                  <a:srgbClr val="66193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）</a:t>
            </a:r>
            <a:endParaRPr lang="ja-JP" altLang="en-US" sz="3200" spc="-150" dirty="0">
              <a:solidFill>
                <a:srgbClr val="66193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-108199" y="-145206"/>
            <a:ext cx="1675061" cy="1683493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写真を入れてください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1566862" y="-145207"/>
            <a:ext cx="1548000" cy="1683493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写真を入れてください</a:t>
            </a: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6212493" y="6234236"/>
            <a:ext cx="1659917" cy="313836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写真を入れてください</a:t>
            </a: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6212492" y="9372600"/>
            <a:ext cx="1659917" cy="167878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写真を入れてください</a:t>
            </a: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4660481" y="9372599"/>
            <a:ext cx="1552013" cy="167878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写真を入れてください</a:t>
            </a: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-108199" y="1540667"/>
            <a:ext cx="1675061" cy="312896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写真を入れてください</a:t>
            </a: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-108200" y="4669630"/>
            <a:ext cx="1675061" cy="1566863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写真を入れてください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1322593" y="3265453"/>
            <a:ext cx="5220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661930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Times New Roman" panose="02020603050405020304" pitchFamily="18" charset="0"/>
              </a:rPr>
              <a:t>グランド</a:t>
            </a:r>
            <a:endParaRPr lang="en-US" altLang="ja-JP" sz="3600" dirty="0" smtClean="0">
              <a:solidFill>
                <a:srgbClr val="661930"/>
              </a:solidFill>
              <a:latin typeface="HGS明朝E" panose="02020900000000000000" pitchFamily="18" charset="-128"/>
              <a:ea typeface="HGS明朝E" panose="020209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3600" dirty="0" smtClean="0">
                <a:solidFill>
                  <a:srgbClr val="661930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Times New Roman" panose="02020603050405020304" pitchFamily="18" charset="0"/>
              </a:rPr>
              <a:t>オープンフェア</a:t>
            </a:r>
            <a:endParaRPr lang="en-US" altLang="ja-JP" sz="3600" dirty="0" smtClean="0">
              <a:solidFill>
                <a:srgbClr val="661930"/>
              </a:solidFill>
              <a:latin typeface="HGS明朝E" panose="02020900000000000000" pitchFamily="18" charset="-128"/>
              <a:ea typeface="HGS明朝E" panose="020209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90" y="6797166"/>
            <a:ext cx="3776742" cy="227094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905704" y="1824929"/>
            <a:ext cx="2434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661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ROOM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201" y="-138555"/>
            <a:ext cx="2408441" cy="1681299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827" y="9362426"/>
            <a:ext cx="3527120" cy="1684128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1022" y="4307775"/>
            <a:ext cx="1687882" cy="1382666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784" y="9356824"/>
            <a:ext cx="3250436" cy="169099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93" y="-119749"/>
            <a:ext cx="1949625" cy="722782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6724" y="1542746"/>
            <a:ext cx="1692994" cy="2765029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2491" y="6629474"/>
            <a:ext cx="1677842" cy="2717177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8" y="5690441"/>
            <a:ext cx="1696902" cy="2011569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0240" y="-155745"/>
            <a:ext cx="3039194" cy="17013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2491" y="1547813"/>
            <a:ext cx="1686804" cy="344997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0026" y="-155745"/>
            <a:ext cx="2586194" cy="17013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21022" y="7696387"/>
            <a:ext cx="1687292" cy="1676212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2491" y="4872625"/>
            <a:ext cx="1686804" cy="178053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87" y="9362426"/>
            <a:ext cx="1445231" cy="16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567489" y="2073760"/>
            <a:ext cx="6515799" cy="156966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464679"/>
              </a:avLst>
            </a:prstTxWarp>
            <a:spAutoFit/>
          </a:bodyPr>
          <a:lstStyle/>
          <a:p>
            <a:pPr algn="ctr"/>
            <a:endParaRPr lang="en-US" altLang="ja-JP" sz="4800" b="1" dirty="0" smtClean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フレーム 14"/>
          <p:cNvSpPr/>
          <p:nvPr/>
        </p:nvSpPr>
        <p:spPr bwMode="auto">
          <a:xfrm>
            <a:off x="182287" y="195990"/>
            <a:ext cx="7450922" cy="9935700"/>
          </a:xfrm>
          <a:prstGeom prst="frame">
            <a:avLst>
              <a:gd name="adj1" fmla="val 357"/>
            </a:avLst>
          </a:prstGeom>
          <a:solidFill>
            <a:srgbClr val="AE7F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437348" y="2733994"/>
            <a:ext cx="6766774" cy="2501580"/>
          </a:xfrm>
          <a:prstGeom prst="roundRect">
            <a:avLst>
              <a:gd name="adj" fmla="val 6288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endParaRPr kumimoji="1" lang="ja-JP" altLang="en-US" sz="8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片側の 2 つの角を丸めた四角形 66"/>
          <p:cNvSpPr/>
          <p:nvPr/>
        </p:nvSpPr>
        <p:spPr>
          <a:xfrm>
            <a:off x="408467" y="2357723"/>
            <a:ext cx="6824534" cy="707051"/>
          </a:xfrm>
          <a:prstGeom prst="round2SameRect">
            <a:avLst>
              <a:gd name="adj1" fmla="val 26260"/>
              <a:gd name="adj2" fmla="val 0"/>
            </a:avLst>
          </a:prstGeom>
          <a:solidFill>
            <a:srgbClr val="66193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r>
              <a:rPr lang="ja-JP" altLang="en-US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スクラッチ抽選会開催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408468" y="5693449"/>
            <a:ext cx="6824534" cy="3361525"/>
          </a:xfrm>
          <a:prstGeom prst="roundRect">
            <a:avLst>
              <a:gd name="adj" fmla="val 6288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endParaRPr kumimoji="1" lang="ja-JP" altLang="en-US" sz="8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片側の 2 つの角を丸めた四角形 68"/>
          <p:cNvSpPr/>
          <p:nvPr/>
        </p:nvSpPr>
        <p:spPr>
          <a:xfrm>
            <a:off x="408467" y="5497801"/>
            <a:ext cx="6824535" cy="750736"/>
          </a:xfrm>
          <a:prstGeom prst="round2SameRect">
            <a:avLst>
              <a:gd name="adj1" fmla="val 26260"/>
              <a:gd name="adj2" fmla="val 0"/>
            </a:avLst>
          </a:prstGeom>
          <a:solidFill>
            <a:srgbClr val="66193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fontAlgn="ctr"/>
            <a:r>
              <a:rPr kumimoji="1" lang="ja-JP" altLang="en-US" sz="4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4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業者様向けプレゼント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31583" y="3194222"/>
            <a:ext cx="56091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！！対象商品お見積で</a:t>
            </a:r>
            <a:endParaRPr lang="en-US" altLang="ja-JP" sz="28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素敵なプレゼントが当たる！！</a:t>
            </a:r>
            <a:endParaRPr lang="en-US" altLang="ja-JP" sz="28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3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3" r="34174" b="13633"/>
          <a:stretch/>
        </p:blipFill>
        <p:spPr bwMode="auto">
          <a:xfrm rot="513212">
            <a:off x="-65749" y="2114511"/>
            <a:ext cx="1690957" cy="117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22"/>
          <p:cNvSpPr txBox="1"/>
          <p:nvPr/>
        </p:nvSpPr>
        <p:spPr>
          <a:xfrm>
            <a:off x="87268" y="2379659"/>
            <a:ext cx="120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お見積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特典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92089" y="7197879"/>
            <a:ext cx="5856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kern="100" spc="-200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TOTO</a:t>
            </a:r>
            <a:r>
              <a:rPr lang="ja-JP" altLang="en-US" sz="2000" b="1" kern="100" spc="-200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オリジナルフリース </a:t>
            </a:r>
            <a:r>
              <a:rPr lang="en-US" altLang="ja-JP" sz="2000" b="1" kern="100" spc="-200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 </a:t>
            </a:r>
            <a:r>
              <a:rPr lang="ja-JP" altLang="en-US" sz="2000" b="1" kern="100" spc="-200" dirty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商品券</a:t>
            </a:r>
            <a:r>
              <a:rPr lang="en-US" altLang="ja-JP" sz="2000" b="1" kern="100" spc="-200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lang="ja-JP" altLang="en-US" sz="2000" b="1" kern="100" spc="-200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円分</a:t>
            </a:r>
            <a:endParaRPr lang="ja-JP" altLang="en-US" sz="2000" b="1" kern="100" spc="-200" dirty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817" y="6319416"/>
            <a:ext cx="6631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期間中に対象商品をご採用いただいた</a:t>
            </a:r>
            <a:endParaRPr kumimoji="1" lang="en-US" altLang="ja-JP" sz="28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業者様へ選べるプレゼント！！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245" y="4094251"/>
            <a:ext cx="70688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対象期間</a:t>
            </a:r>
            <a:r>
              <a:rPr kumimoji="1" lang="en-US" altLang="ja-JP" sz="1800" b="1" dirty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日（土）～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対象現場</a:t>
            </a:r>
            <a:r>
              <a:rPr kumimoji="1" lang="en-US" altLang="ja-JP" sz="1800" b="1" dirty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en-US" altLang="ja-JP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TOTO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神戸ショールームにてお見積いただいた現場</a:t>
            </a:r>
            <a:endParaRPr kumimoji="1" lang="en-US" altLang="ja-JP" sz="1600" b="1" dirty="0" smtClean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対象商品</a:t>
            </a:r>
            <a:r>
              <a:rPr kumimoji="1" lang="en-US" altLang="ja-JP" sz="1800" b="1" dirty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ザ・クラッソ　シンラ（</a:t>
            </a:r>
            <a:r>
              <a:rPr kumimoji="1" lang="en-US" altLang="ja-JP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HK)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マンションシンラ（</a:t>
            </a:r>
            <a:r>
              <a:rPr kumimoji="1" lang="en-US" altLang="ja-JP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WK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600" b="1" dirty="0" smtClean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ネオレスト　エスクアシリーズ　</a:t>
            </a:r>
            <a:endParaRPr kumimoji="1" lang="ja-JP" altLang="en-US" sz="1600" b="1" dirty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爆発 2 6"/>
          <p:cNvSpPr/>
          <p:nvPr/>
        </p:nvSpPr>
        <p:spPr bwMode="auto">
          <a:xfrm rot="1526226">
            <a:off x="5853631" y="3015578"/>
            <a:ext cx="1671252" cy="1183270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647667">
            <a:off x="5967087" y="3453842"/>
            <a:ext cx="14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はずれなし</a:t>
            </a:r>
            <a:endParaRPr kumimoji="1" lang="ja-JP" altLang="en-US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497" y="10154148"/>
            <a:ext cx="76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　</a:t>
            </a:r>
            <a:r>
              <a:rPr kumimoji="1" lang="en-US" altLang="ja-JP" sz="1800" dirty="0" smtClean="0"/>
              <a:t>&lt;</a:t>
            </a:r>
            <a:r>
              <a:rPr kumimoji="1" lang="ja-JP" altLang="en-US" sz="1800" dirty="0" smtClean="0"/>
              <a:t>問い合わせ先</a:t>
            </a:r>
            <a:r>
              <a:rPr kumimoji="1" lang="en-US" altLang="ja-JP" sz="1800" dirty="0" smtClean="0"/>
              <a:t>&gt;</a:t>
            </a:r>
            <a:r>
              <a:rPr kumimoji="1" lang="ja-JP" altLang="en-US" sz="1800" dirty="0" smtClean="0"/>
              <a:t>：</a:t>
            </a:r>
            <a:r>
              <a:rPr kumimoji="1" lang="en-US" altLang="ja-JP" sz="1800" dirty="0" smtClean="0"/>
              <a:t>TOTO</a:t>
            </a:r>
            <a:r>
              <a:rPr kumimoji="1" lang="ja-JP" altLang="en-US" sz="1800" dirty="0" smtClean="0"/>
              <a:t>株式会社　○○　</a:t>
            </a:r>
            <a:r>
              <a:rPr kumimoji="1" lang="en-US" altLang="ja-JP" sz="1800" dirty="0" smtClean="0"/>
              <a:t>000-0000-0000</a:t>
            </a:r>
          </a:p>
          <a:p>
            <a:r>
              <a:rPr kumimoji="1" lang="ja-JP" altLang="en-US" sz="1800" dirty="0"/>
              <a:t>　　　　　　　　　　　　　　　　　　</a:t>
            </a:r>
            <a:r>
              <a:rPr kumimoji="1" lang="ja-JP" altLang="en-US" sz="1800" dirty="0" smtClean="0"/>
              <a:t>　　　　　主催</a:t>
            </a:r>
            <a:r>
              <a:rPr kumimoji="1" lang="en-US" altLang="ja-JP" sz="1800" dirty="0"/>
              <a:t>:TOTO</a:t>
            </a:r>
            <a:r>
              <a:rPr kumimoji="1" lang="ja-JP" altLang="en-US" sz="1800" dirty="0"/>
              <a:t>神戸支店　</a:t>
            </a:r>
            <a:endParaRPr kumimoji="1" lang="en-US" altLang="ja-JP" sz="1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8467" y="7561924"/>
            <a:ext cx="6948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対象期間</a:t>
            </a:r>
            <a:r>
              <a:rPr kumimoji="1" lang="en-US" altLang="ja-JP" sz="14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8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ご発注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日（水）～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</a:t>
            </a:r>
            <a:r>
              <a:rPr kumimoji="1" lang="ja-JP" altLang="en-US" sz="18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ご納品</a:t>
            </a:r>
            <a:r>
              <a:rPr kumimoji="1" lang="en-US" altLang="ja-JP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日（水）～</a:t>
            </a:r>
            <a:r>
              <a:rPr kumimoji="1" lang="en-US" altLang="ja-JP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kumimoji="1" lang="ja-JP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（火）</a:t>
            </a:r>
            <a:endParaRPr kumimoji="1" lang="en-US" altLang="ja-JP" sz="2000" b="1" dirty="0">
              <a:solidFill>
                <a:schemeClr val="accent1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対象現場</a:t>
            </a:r>
            <a:r>
              <a:rPr kumimoji="1" lang="en-US" altLang="ja-JP" sz="18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en-US" altLang="ja-JP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TOTO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神戸ショールームにてお見積いただき、かつ</a:t>
            </a:r>
            <a:endParaRPr kumimoji="1" lang="en-US" altLang="ja-JP" sz="1600" b="1" dirty="0" smtClean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ご発注いただいた現場</a:t>
            </a:r>
            <a:endParaRPr kumimoji="1" lang="en-US" altLang="ja-JP" sz="1600" b="1" dirty="0" smtClean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対象商品</a:t>
            </a:r>
            <a:r>
              <a:rPr kumimoji="1" lang="en-US" altLang="ja-JP" sz="18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ザ・クラッソ</a:t>
            </a:r>
            <a:r>
              <a:rPr kumimoji="1" lang="ja-JP" altLang="en-US" sz="1600" b="1" dirty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66193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シンラ</a:t>
            </a:r>
            <a:endParaRPr kumimoji="1" lang="ja-JP" altLang="en-US" sz="1600" b="1" dirty="0">
              <a:solidFill>
                <a:srgbClr val="66193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3835" y="719602"/>
            <a:ext cx="4706225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TOTO</a:t>
            </a:r>
            <a:r>
              <a:rPr kumimoji="1" lang="ja-JP" altLang="en-US" sz="3200" b="1" dirty="0" smtClean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神戸ショールーム</a:t>
            </a:r>
            <a:endParaRPr kumimoji="1" lang="ja-JP" altLang="en-US" sz="3200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9424">
            <a:off x="6625551" y="4234505"/>
            <a:ext cx="775101" cy="111614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 rot="189004">
            <a:off x="1026770" y="1753839"/>
            <a:ext cx="7291900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kumimoji="1" lang="en-US" altLang="ja-JP" sz="72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Grand</a:t>
            </a:r>
            <a:r>
              <a:rPr kumimoji="1" lang="en-US" altLang="ja-JP" sz="7200" dirty="0" smtClean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72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Open</a:t>
            </a:r>
            <a:r>
              <a:rPr kumimoji="1" lang="ja-JP" altLang="en-US" sz="72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72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4915" r="29845" b="18795"/>
          <a:stretch/>
        </p:blipFill>
        <p:spPr bwMode="auto">
          <a:xfrm rot="392863">
            <a:off x="133683" y="5210972"/>
            <a:ext cx="1590124" cy="12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22"/>
          <p:cNvSpPr txBox="1"/>
          <p:nvPr/>
        </p:nvSpPr>
        <p:spPr>
          <a:xfrm>
            <a:off x="-28649" y="5579025"/>
            <a:ext cx="141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ご成約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特典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87179" y="9947024"/>
            <a:ext cx="68695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プレゼント</a:t>
            </a:r>
            <a:r>
              <a:rPr kumimoji="1" lang="ja-JP" altLang="en-US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はなく</a:t>
            </a:r>
            <a:r>
              <a:rPr kumimoji="1" lang="ja-JP" altLang="en-US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なり次第終了させていただきます</a:t>
            </a:r>
            <a:endParaRPr kumimoji="1"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45767" y="5034011"/>
            <a:ext cx="68695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プレゼント</a:t>
            </a:r>
            <a:r>
              <a:rPr kumimoji="1" lang="ja-JP" altLang="en-US" sz="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なくなり次第終了させていただきます</a:t>
            </a:r>
            <a:endParaRPr kumimoji="1"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02957" y="8830693"/>
            <a:ext cx="68695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プレゼント</a:t>
            </a:r>
            <a:r>
              <a:rPr kumimoji="1" lang="ja-JP" altLang="en-US" sz="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なくなり次第終了させていただきます</a:t>
            </a:r>
            <a:endParaRPr kumimoji="1" lang="en-US" altLang="ja-JP" sz="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icture 2" descr="http://1.bp.blogspot.com/-5a00tR3c1HI/TzjwC3JAmvI/AAAAAAAADvQ/fjMYoJnZbek/s1600/ribbon-banner-collection-ec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96" b="3787"/>
          <a:stretch/>
        </p:blipFill>
        <p:spPr bwMode="auto">
          <a:xfrm>
            <a:off x="408466" y="8900603"/>
            <a:ext cx="6826017" cy="1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図 47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9167" l="0" r="988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46401">
            <a:off x="6212810" y="7968156"/>
            <a:ext cx="1482724" cy="1267605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 rot="282341">
            <a:off x="1482667" y="9281834"/>
            <a:ext cx="4526101" cy="32725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SSoeiKakugothicUB" charset="-128"/>
              </a:rPr>
              <a:t>ご来場だけでももれなく素敵な</a:t>
            </a:r>
            <a:r>
              <a:rPr lang="ja-JP" altLang="en-US" sz="10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SSoeiKakugothicUB" charset="-128"/>
              </a:rPr>
              <a:t>プレゼント</a:t>
            </a:r>
            <a:endParaRPr kumimoji="1" lang="ja-JP" altLang="en-US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HGS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19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1_タイトル スライド">
  <a:themeElements>
    <a:clrScheme name="スカイ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Default - 1_タイトル スライド">
      <a:majorFont>
        <a:latin typeface="Lucida Grande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ヒラギノ角ゴ Pro W3" charset="0"/>
            <a:ea typeface="ヒラギノ角ゴ Pro W3" charset="0"/>
            <a:cs typeface="ヒラギノ角ゴ Pro W3" charset="0"/>
            <a:sym typeface="ヒラギノ角ゴ Pro W3" charset="0"/>
          </a:defRPr>
        </a:defPPr>
      </a:lstStyle>
    </a:lnDef>
  </a:objectDefaults>
  <a:extraClrSchemeLst>
    <a:extraClrScheme>
      <a:clrScheme name="Default - 1_タイトル スライ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Pages>0</Pages>
  <Words>172</Words>
  <Characters>0</Characters>
  <Application>Microsoft Office PowerPoint</Application>
  <PresentationFormat>ユーザー設定</PresentationFormat>
  <Lines>0</Lines>
  <Paragraphs>44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HGP明朝E</vt:lpstr>
      <vt:lpstr>HGSSoeiKakugothicUB</vt:lpstr>
      <vt:lpstr>HGS明朝E</vt:lpstr>
      <vt:lpstr>Lucida Grande</vt:lpstr>
      <vt:lpstr>Meiryo UI</vt:lpstr>
      <vt:lpstr>ヒラギノ角ゴ Pro W3</vt:lpstr>
      <vt:lpstr>ヒラギノ角ゴ ProN W3</vt:lpstr>
      <vt:lpstr>メイリオ</vt:lpstr>
      <vt:lpstr>游ゴシック</vt:lpstr>
      <vt:lpstr>Arial</vt:lpstr>
      <vt:lpstr>Calibri</vt:lpstr>
      <vt:lpstr>Times New Roman</vt:lpstr>
      <vt:lpstr>Default - 1_タイトル スライド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YURICO</dc:creator>
  <cp:lastModifiedBy>西村　康隆　和歌山エリアＧ</cp:lastModifiedBy>
  <cp:revision>123</cp:revision>
  <cp:lastPrinted>2021-10-25T23:16:07Z</cp:lastPrinted>
  <dcterms:modified xsi:type="dcterms:W3CDTF">2021-10-25T23:16:51Z</dcterms:modified>
</cp:coreProperties>
</file>